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B591-D32E-4B3B-8C21-692EC1EA006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F804-0CAD-46CA-A010-405623B98A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81742"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«Как помочь ребёнку хорошо учиться»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Совершенно необходимо, чтобы в режим дня было включено ежедневное чтение книг.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Желательно в одно и то же время.</a:t>
            </a:r>
          </a:p>
        </p:txBody>
      </p:sp>
      <p:pic>
        <p:nvPicPr>
          <p:cNvPr id="22530" name="Picture 2" descr="http://27.rospotrebnadzor.ru/upload/medialibrary/94c/94c28c5d82e87637c2c86ddaa552eaa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638064" cy="37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836712"/>
            <a:ext cx="8244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Важный вопрос в организации режима дня - это организация досуга.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не оставлять ребёнка без присмотра, а дать возможность заниматься любимым делом в свободное от учёбы время.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im0-tub-ru.yandex.net/i?id=5c1519884bcaf346aba0aa17c6240d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3016"/>
            <a:ext cx="3312368" cy="299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Позаботьтесь о том, чтобы после ужина ребёнок не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перевозбуждался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смотрел «страшные фильмы», не играл в шумные игры.</a:t>
            </a:r>
          </a:p>
        </p:txBody>
      </p:sp>
      <p:pic>
        <p:nvPicPr>
          <p:cNvPr id="26626" name="Picture 2" descr="http://img.skinkg.ru/images/raspisanie-dnja-dlja-pohudeni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766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Контроль должен быть систематическим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не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случая к случаю и не ограничиваться вопросами: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- какие отметки?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- выполнил ли уроки?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После утвердительного ответа родители занимаются своими делами, не проконтролировав детей.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если Вы интересовались: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изучал ребёнок сегодня в школе;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он понял материал;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он может объяснить, доказать те действия, что выполнял.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im1-tub-ru.yandex.net/i?id=5bfd736c39f081deb93438d64214c92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59308"/>
            <a:ext cx="5766514" cy="3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764704"/>
            <a:ext cx="79563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решая задачу: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задачу, представить о чём говорится;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 записать условие, схему;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пояснить, что обозначает каждое число, повторить вопрос задачи;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подумать, можно ли сразу ответить на вопрос задачи; если нет, от почему;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план решения задачи;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решение;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записать решение в тетрадь.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s://im0-tub-ru.yandex.net/i?id=b6008411abae3cffa931f2b03c37dba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356" y="4146413"/>
            <a:ext cx="3508644" cy="271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836712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Выполняя упражнение по русскому языку: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правила;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задания к упражнению, повторить, что нужно сделать;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упражнение и выполнить все задания устно;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задание письменно;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работу.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im2-tub-ru.yandex.net/i?id=bce86f70377cdc18208fd817e6d98c1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920" y="4725144"/>
            <a:ext cx="330208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80728"/>
            <a:ext cx="94858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важным моментом является выработка привычки к неукоснительному выполнению домашних заданий: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бы погода ни была;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бы ни шли передачи;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чей бы день рождения ни отмечался.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Уроки должны быть выполнены, и выполнены хорошо.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Оправдания невыполненным урокам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не может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выработки этой привычки, нужно, чтобы родители с уважением относились к учёбе - как важному и серьёзному делу.</a:t>
            </a:r>
          </a:p>
        </p:txBody>
      </p:sp>
      <p:pic>
        <p:nvPicPr>
          <p:cNvPr id="31746" name="Picture 2" descr="https://im0-tub-ru.yandex.net/i?id=05161179a607ab2fda2c63ff2bd43d7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41311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206044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бывают два повода отвлечения: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повод - игра: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втягивается в игру незаметно для себя. Поводом может служить оставленная игрушка;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повод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деловой: ищет карандаш, ручку, учебник. Чем больше отвлечений, тем больше затрачивается времени на выполнение домашнего задания. Поэтому необходимо установить чёткий порядок: линейка. карандаш, ручка - слева; учебник, тетрадь, дневник - справа.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92696"/>
            <a:ext cx="639675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сложите лист пополам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оторвите правый верхний уголок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опять сложите пополам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снова оторвите правый верхний уголок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сложите лист пополам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оторвите правый верхний уголок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4371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эту процедуру, пока она будет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7380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Очень важен темп работы. Работают хорошо те, кто работает быстро. Поэтому ребёнка нужно ограничивать во времени 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 ставить часы).</a:t>
            </a:r>
          </a:p>
        </p:txBody>
      </p:sp>
      <p:pic>
        <p:nvPicPr>
          <p:cNvPr id="33794" name="Picture 2" descr="https://im1-tub-ru.yandex.net/i?id=e9e0ec6fb1ab27378abd811db3d9c4d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60285"/>
            <a:ext cx="4464496" cy="389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798428"/>
            <a:ext cx="7596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помощи - приучение к самостоятельности.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При проверке домашних заданий не спешите указывать на ошибки, пусть ребёнок найдёт их сам, не давайте готового ответа на  их вопросы. При выполнении домашних заданий не нужно подменять школьника в работе; дети отучаются думать и ждут подсказки. В этом дети очень хитры и находят способы «заставить» работать за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im1-tub-ru.yandex.net/i?id=5c4f51a5e6e459669def8231d661a3e1&amp;n=33&amp;h=215&amp;w=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84380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412776"/>
            <a:ext cx="52473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все разные. Различны их способности, возможности и личностные качества.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 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im2-tub-ru.yandex.net/i?id=16f8b74fbbad752c037b088df3aa84e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3212566"/>
            <a:ext cx="5472608" cy="331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054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Обучение в школе - одно из наиболее сложных и ответственных моментов в жизни детей, как в социально - психологическом, так и физиологическом плане. Изменяется вся жизнь ребёнка: всё подчиняется учёбе, школе, школьным делам и заботам.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дело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только школы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но и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Мы, учителя, объясняем детям приёмы работы, как они их используют и ли вообще, остаётся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 поля зрения учителя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 у родителей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полная возможность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проконтролировать своего ребёнка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 можете оказать ту помощь, которую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может оказать учитель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https://im0-tub-ru.yandex.net/i?id=67ba33a84cd42157e5796348e7be07b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4559504"/>
            <a:ext cx="3456384" cy="229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96752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Ещё К.Д. Ушинский говорил, что именно на начальном этапе обучения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родители должны максимально опекать своё дитя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Их задача - научить правильно учиться. Поэтому вопрос </a:t>
            </a: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«Как помочь своему ребёнку хорошо учиться»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 выношу на родительское собрание.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Усилия семьи и школы в решении этой проблемы 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детям должна быть эффективной, грамотной и должна идти в трёх направлениях: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режима дня;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выполнением домашних заданий;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приучение детей к самостоятельности.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academy-prof.ru/img/events/20160301103008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4032448" cy="23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23583"/>
            <a:ext cx="76683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режима дня позволяет ребёнку: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легче справиться с учебной нагрузкой;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 нервную систему от переутомления, т.е. укрепляет здоровье. У 20% школьников плохое здоровье - причина неуспеваемости.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novsg.ru/yeyerzyvso/4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312868" cy="310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Точный распорядок занятий - это основа любого труда.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включать в режим дня ежедневное выполнение домашних обязанностей (покупка хлеба, мытьё посуды, вынос мусора и т.д.).</a:t>
            </a:r>
          </a:p>
        </p:txBody>
      </p:sp>
      <p:pic>
        <p:nvPicPr>
          <p:cNvPr id="23554" name="Picture 2" descr="https://im1-tub-ru.yandex.net/i?id=2b728949dc9ea82f83bfbfb7eedf815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3660778"/>
            <a:ext cx="3384376" cy="319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779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«Как помочь ребёнку хорошо учиться»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ребёнку хорошо учиться»</dc:title>
  <dc:creator>Наташа</dc:creator>
  <cp:lastModifiedBy>Наташа</cp:lastModifiedBy>
  <cp:revision>6</cp:revision>
  <dcterms:created xsi:type="dcterms:W3CDTF">2017-03-15T16:31:41Z</dcterms:created>
  <dcterms:modified xsi:type="dcterms:W3CDTF">2017-03-15T17:31:20Z</dcterms:modified>
</cp:coreProperties>
</file>